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5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FFFBC37-29ED-4436-88B0-741D53B7D684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6"/>
            <p14:sldId id="264"/>
            <p14:sldId id="258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D5E"/>
    <a:srgbClr val="006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4FC72-0B19-41A7-B4AB-2705A9A87B3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AB4CEC7-6192-4C84-BE65-7FDD7505FDEE}">
      <dgm:prSet custT="1"/>
      <dgm:spPr/>
      <dgm:t>
        <a:bodyPr/>
        <a:lstStyle/>
        <a:p>
          <a:pPr rtl="0"/>
          <a:r>
            <a:rPr lang="en-US" sz="2000" b="1" dirty="0" smtClean="0"/>
            <a:t>P</a:t>
          </a:r>
          <a:r>
            <a:rPr lang="en-US" sz="2000" dirty="0" smtClean="0"/>
            <a:t>ep8</a:t>
          </a:r>
          <a:endParaRPr lang="ru-RU" sz="2000" dirty="0"/>
        </a:p>
      </dgm:t>
    </dgm:pt>
    <dgm:pt modelId="{72EF3DBD-6F86-414B-9737-6AB22CCA44FE}" type="parTrans" cxnId="{78EC3294-E6E1-4122-9A56-5F70732B7191}">
      <dgm:prSet/>
      <dgm:spPr/>
      <dgm:t>
        <a:bodyPr/>
        <a:lstStyle/>
        <a:p>
          <a:endParaRPr lang="ru-RU"/>
        </a:p>
      </dgm:t>
    </dgm:pt>
    <dgm:pt modelId="{2F827471-5740-401F-896F-B00884D1DF48}" type="sibTrans" cxnId="{78EC3294-E6E1-4122-9A56-5F70732B7191}">
      <dgm:prSet/>
      <dgm:spPr/>
      <dgm:t>
        <a:bodyPr/>
        <a:lstStyle/>
        <a:p>
          <a:endParaRPr lang="ru-RU"/>
        </a:p>
      </dgm:t>
    </dgm:pt>
    <dgm:pt modelId="{DDED066F-C4D2-4915-BA20-DF52205051AC}">
      <dgm:prSet custT="1"/>
      <dgm:spPr/>
      <dgm:t>
        <a:bodyPr/>
        <a:lstStyle/>
        <a:p>
          <a:pPr rtl="0"/>
          <a:r>
            <a:rPr lang="en-US" sz="2000" b="1" dirty="0" smtClean="0"/>
            <a:t>P</a:t>
          </a:r>
          <a:r>
            <a:rPr lang="en-US" sz="2000" dirty="0" smtClean="0"/>
            <a:t>yCharm</a:t>
          </a:r>
          <a:endParaRPr lang="ru-RU" sz="2000" dirty="0" smtClean="0"/>
        </a:p>
        <a:p>
          <a:pPr rtl="0"/>
          <a:r>
            <a:rPr lang="ru-RU" sz="2000" b="1" dirty="0" smtClean="0"/>
            <a:t>К</a:t>
          </a:r>
          <a:r>
            <a:rPr lang="ru-RU" sz="2000" dirty="0" smtClean="0"/>
            <a:t>онтроль версионности</a:t>
          </a:r>
          <a:endParaRPr lang="ru-RU" sz="2000" dirty="0"/>
        </a:p>
      </dgm:t>
    </dgm:pt>
    <dgm:pt modelId="{29E805A5-0B8F-4940-9484-F6FD84FE3C55}" type="parTrans" cxnId="{A164F61D-66E4-4F1E-8715-CD36B60C69FF}">
      <dgm:prSet/>
      <dgm:spPr/>
      <dgm:t>
        <a:bodyPr/>
        <a:lstStyle/>
        <a:p>
          <a:endParaRPr lang="ru-RU"/>
        </a:p>
      </dgm:t>
    </dgm:pt>
    <dgm:pt modelId="{E06D68AF-1317-4437-8EB8-3392984EEBA2}" type="sibTrans" cxnId="{A164F61D-66E4-4F1E-8715-CD36B60C69FF}">
      <dgm:prSet/>
      <dgm:spPr/>
      <dgm:t>
        <a:bodyPr/>
        <a:lstStyle/>
        <a:p>
          <a:endParaRPr lang="ru-RU"/>
        </a:p>
      </dgm:t>
    </dgm:pt>
    <dgm:pt modelId="{729484BF-1457-4DC2-A233-819BFA00300A}">
      <dgm:prSet custT="1"/>
      <dgm:spPr/>
      <dgm:t>
        <a:bodyPr/>
        <a:lstStyle/>
        <a:p>
          <a:pPr rtl="0"/>
          <a:r>
            <a:rPr lang="ru-RU" sz="2000" b="1" dirty="0" smtClean="0"/>
            <a:t>Д</a:t>
          </a:r>
          <a:r>
            <a:rPr lang="ru-RU" sz="2000" dirty="0" smtClean="0"/>
            <a:t>иаграммы классов</a:t>
          </a:r>
          <a:endParaRPr lang="ru-RU" sz="2000" dirty="0"/>
        </a:p>
      </dgm:t>
    </dgm:pt>
    <dgm:pt modelId="{CD9A2403-150B-4039-A8F2-426D6A95C4D0}" type="parTrans" cxnId="{0CCA9D91-C5FE-4FE4-B66F-17876F6F7414}">
      <dgm:prSet/>
      <dgm:spPr/>
      <dgm:t>
        <a:bodyPr/>
        <a:lstStyle/>
        <a:p>
          <a:endParaRPr lang="ru-RU"/>
        </a:p>
      </dgm:t>
    </dgm:pt>
    <dgm:pt modelId="{481BFB0F-A3AA-48B9-A34D-1693FC8F2058}" type="sibTrans" cxnId="{0CCA9D91-C5FE-4FE4-B66F-17876F6F7414}">
      <dgm:prSet/>
      <dgm:spPr/>
      <dgm:t>
        <a:bodyPr/>
        <a:lstStyle/>
        <a:p>
          <a:endParaRPr lang="ru-RU"/>
        </a:p>
      </dgm:t>
    </dgm:pt>
    <dgm:pt modelId="{42C4ED4B-20E0-4292-BAD9-D9192685462F}">
      <dgm:prSet custT="1"/>
      <dgm:spPr/>
      <dgm:t>
        <a:bodyPr/>
        <a:lstStyle/>
        <a:p>
          <a:pPr rtl="0"/>
          <a:r>
            <a:rPr lang="ru-RU" sz="2000" b="1" dirty="0" smtClean="0"/>
            <a:t>С</a:t>
          </a:r>
          <a:r>
            <a:rPr lang="ru-RU" sz="2000" dirty="0" smtClean="0"/>
            <a:t>хемы компоновки</a:t>
          </a:r>
          <a:endParaRPr lang="ru-RU" sz="2000" dirty="0"/>
        </a:p>
      </dgm:t>
    </dgm:pt>
    <dgm:pt modelId="{F0BBBA73-7F20-4DF8-8C77-8822C8A82814}" type="parTrans" cxnId="{7A395B1C-5496-456E-8DBF-1B6C0944337A}">
      <dgm:prSet/>
      <dgm:spPr/>
      <dgm:t>
        <a:bodyPr/>
        <a:lstStyle/>
        <a:p>
          <a:endParaRPr lang="ru-RU"/>
        </a:p>
      </dgm:t>
    </dgm:pt>
    <dgm:pt modelId="{8A334490-7E1F-4558-9462-B0B5CEA172D2}" type="sibTrans" cxnId="{7A395B1C-5496-456E-8DBF-1B6C0944337A}">
      <dgm:prSet/>
      <dgm:spPr/>
      <dgm:t>
        <a:bodyPr/>
        <a:lstStyle/>
        <a:p>
          <a:endParaRPr lang="ru-RU"/>
        </a:p>
      </dgm:t>
    </dgm:pt>
    <dgm:pt modelId="{8B0B1AB8-A9B8-4684-A1ED-A8D48C8B9DCB}">
      <dgm:prSet custT="1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ctr" rtl="0"/>
          <a:r>
            <a:rPr lang="ru-RU" sz="1800" b="1" dirty="0" smtClean="0">
              <a:solidFill>
                <a:schemeClr val="bg1"/>
              </a:solidFill>
            </a:rPr>
            <a:t>К</a:t>
          </a:r>
          <a:r>
            <a:rPr lang="ru-RU" sz="1800" dirty="0" smtClean="0">
              <a:solidFill>
                <a:schemeClr val="bg1"/>
              </a:solidFill>
            </a:rPr>
            <a:t>оммерческий подход к написанию кода</a:t>
          </a:r>
          <a:endParaRPr lang="ru-RU" sz="1800" dirty="0">
            <a:solidFill>
              <a:schemeClr val="bg1"/>
            </a:solidFill>
          </a:endParaRPr>
        </a:p>
      </dgm:t>
    </dgm:pt>
    <dgm:pt modelId="{99EF6BB7-5616-47AD-B486-B69C00F3076C}" type="sibTrans" cxnId="{20628D76-44DE-40C5-8847-650FADB87CC0}">
      <dgm:prSet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ru-RU"/>
        </a:p>
      </dgm:t>
    </dgm:pt>
    <dgm:pt modelId="{7D2AA555-D1B9-47C8-875E-29EE742CC7B4}" type="parTrans" cxnId="{20628D76-44DE-40C5-8847-650FADB87CC0}">
      <dgm:prSet/>
      <dgm:spPr/>
      <dgm:t>
        <a:bodyPr/>
        <a:lstStyle/>
        <a:p>
          <a:endParaRPr lang="ru-RU"/>
        </a:p>
      </dgm:t>
    </dgm:pt>
    <dgm:pt modelId="{C265C714-2FB6-4D0E-B3DC-13E26148C41E}" type="pres">
      <dgm:prSet presAssocID="{4964FC72-0B19-41A7-B4AB-2705A9A87B3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301447B8-1402-472E-9BBB-0CFB626EEE4F}" type="pres">
      <dgm:prSet presAssocID="{8B0B1AB8-A9B8-4684-A1ED-A8D48C8B9DCB}" presName="composite" presStyleCnt="0"/>
      <dgm:spPr/>
    </dgm:pt>
    <dgm:pt modelId="{CDFA0240-EDD2-4AD2-B73B-786BE39AC754}" type="pres">
      <dgm:prSet presAssocID="{8B0B1AB8-A9B8-4684-A1ED-A8D48C8B9DCB}" presName="Parent1" presStyleLbl="node1" presStyleIdx="0" presStyleCnt="2" custScaleX="108413" custScaleY="108352" custLinFactNeighborX="-72455" custLinFactNeighborY="-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1F47E-13DF-413D-A271-B8E8848B2544}" type="pres">
      <dgm:prSet presAssocID="{8B0B1AB8-A9B8-4684-A1ED-A8D48C8B9DCB}" presName="Childtext1" presStyleLbl="revTx" presStyleIdx="0" presStyleCnt="1" custScaleY="109170" custLinFactNeighborX="-52256" custLinFactNeighborY="-4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9A73FE-5032-4184-836C-29735E3FD871}" type="pres">
      <dgm:prSet presAssocID="{8B0B1AB8-A9B8-4684-A1ED-A8D48C8B9DCB}" presName="BalanceSpacing" presStyleCnt="0"/>
      <dgm:spPr/>
    </dgm:pt>
    <dgm:pt modelId="{43E90DB5-7D29-47A0-A126-288EA1BFF891}" type="pres">
      <dgm:prSet presAssocID="{8B0B1AB8-A9B8-4684-A1ED-A8D48C8B9DCB}" presName="BalanceSpacing1" presStyleCnt="0"/>
      <dgm:spPr/>
    </dgm:pt>
    <dgm:pt modelId="{21A6F7DD-17F0-40B1-9FA4-09D3B48545E4}" type="pres">
      <dgm:prSet presAssocID="{99EF6BB7-5616-47AD-B486-B69C00F3076C}" presName="Accent1Text" presStyleLbl="node1" presStyleIdx="1" presStyleCnt="2" custScaleX="79743" custScaleY="81732" custLinFactNeighborX="-64957" custLinFactNeighborY="543"/>
      <dgm:spPr/>
      <dgm:t>
        <a:bodyPr/>
        <a:lstStyle/>
        <a:p>
          <a:endParaRPr lang="ru-RU"/>
        </a:p>
      </dgm:t>
    </dgm:pt>
  </dgm:ptLst>
  <dgm:cxnLst>
    <dgm:cxn modelId="{7A395B1C-5496-456E-8DBF-1B6C0944337A}" srcId="{8B0B1AB8-A9B8-4684-A1ED-A8D48C8B9DCB}" destId="{42C4ED4B-20E0-4292-BAD9-D9192685462F}" srcOrd="3" destOrd="0" parTransId="{F0BBBA73-7F20-4DF8-8C77-8822C8A82814}" sibTransId="{8A334490-7E1F-4558-9462-B0B5CEA172D2}"/>
    <dgm:cxn modelId="{A6CE7C1D-8D5A-42ED-A514-9400651CC153}" type="presOf" srcId="{99EF6BB7-5616-47AD-B486-B69C00F3076C}" destId="{21A6F7DD-17F0-40B1-9FA4-09D3B48545E4}" srcOrd="0" destOrd="0" presId="urn:microsoft.com/office/officeart/2008/layout/AlternatingHexagons"/>
    <dgm:cxn modelId="{4DCAC11F-7B56-44A2-B4EE-A398142BFF20}" type="presOf" srcId="{42C4ED4B-20E0-4292-BAD9-D9192685462F}" destId="{62D1F47E-13DF-413D-A271-B8E8848B2544}" srcOrd="0" destOrd="3" presId="urn:microsoft.com/office/officeart/2008/layout/AlternatingHexagons"/>
    <dgm:cxn modelId="{D977260D-2D6D-4AE5-8EF4-B5610D98694D}" type="presOf" srcId="{8B0B1AB8-A9B8-4684-A1ED-A8D48C8B9DCB}" destId="{CDFA0240-EDD2-4AD2-B73B-786BE39AC754}" srcOrd="0" destOrd="0" presId="urn:microsoft.com/office/officeart/2008/layout/AlternatingHexagons"/>
    <dgm:cxn modelId="{20628D76-44DE-40C5-8847-650FADB87CC0}" srcId="{4964FC72-0B19-41A7-B4AB-2705A9A87B38}" destId="{8B0B1AB8-A9B8-4684-A1ED-A8D48C8B9DCB}" srcOrd="0" destOrd="0" parTransId="{7D2AA555-D1B9-47C8-875E-29EE742CC7B4}" sibTransId="{99EF6BB7-5616-47AD-B486-B69C00F3076C}"/>
    <dgm:cxn modelId="{A164F61D-66E4-4F1E-8715-CD36B60C69FF}" srcId="{8B0B1AB8-A9B8-4684-A1ED-A8D48C8B9DCB}" destId="{DDED066F-C4D2-4915-BA20-DF52205051AC}" srcOrd="1" destOrd="0" parTransId="{29E805A5-0B8F-4940-9484-F6FD84FE3C55}" sibTransId="{E06D68AF-1317-4437-8EB8-3392984EEBA2}"/>
    <dgm:cxn modelId="{3ADEBD6D-3381-4F82-8C32-1E57D31391C6}" type="presOf" srcId="{4964FC72-0B19-41A7-B4AB-2705A9A87B38}" destId="{C265C714-2FB6-4D0E-B3DC-13E26148C41E}" srcOrd="0" destOrd="0" presId="urn:microsoft.com/office/officeart/2008/layout/AlternatingHexagons"/>
    <dgm:cxn modelId="{0CCA9D91-C5FE-4FE4-B66F-17876F6F7414}" srcId="{8B0B1AB8-A9B8-4684-A1ED-A8D48C8B9DCB}" destId="{729484BF-1457-4DC2-A233-819BFA00300A}" srcOrd="2" destOrd="0" parTransId="{CD9A2403-150B-4039-A8F2-426D6A95C4D0}" sibTransId="{481BFB0F-A3AA-48B9-A34D-1693FC8F2058}"/>
    <dgm:cxn modelId="{F9C35AD8-AE0B-40F2-B46A-DBE9E2CAAF60}" type="presOf" srcId="{DDED066F-C4D2-4915-BA20-DF52205051AC}" destId="{62D1F47E-13DF-413D-A271-B8E8848B2544}" srcOrd="0" destOrd="1" presId="urn:microsoft.com/office/officeart/2008/layout/AlternatingHexagons"/>
    <dgm:cxn modelId="{8BEDC59E-0F48-4906-9B55-7DEC15108992}" type="presOf" srcId="{729484BF-1457-4DC2-A233-819BFA00300A}" destId="{62D1F47E-13DF-413D-A271-B8E8848B2544}" srcOrd="0" destOrd="2" presId="urn:microsoft.com/office/officeart/2008/layout/AlternatingHexagons"/>
    <dgm:cxn modelId="{78EC3294-E6E1-4122-9A56-5F70732B7191}" srcId="{8B0B1AB8-A9B8-4684-A1ED-A8D48C8B9DCB}" destId="{3AB4CEC7-6192-4C84-BE65-7FDD7505FDEE}" srcOrd="0" destOrd="0" parTransId="{72EF3DBD-6F86-414B-9737-6AB22CCA44FE}" sibTransId="{2F827471-5740-401F-896F-B00884D1DF48}"/>
    <dgm:cxn modelId="{D96A54B4-0FBD-4685-877F-0B91B610522B}" type="presOf" srcId="{3AB4CEC7-6192-4C84-BE65-7FDD7505FDEE}" destId="{62D1F47E-13DF-413D-A271-B8E8848B2544}" srcOrd="0" destOrd="0" presId="urn:microsoft.com/office/officeart/2008/layout/AlternatingHexagons"/>
    <dgm:cxn modelId="{C27F895E-9627-4F66-9DE9-EAC4883F57D7}" type="presParOf" srcId="{C265C714-2FB6-4D0E-B3DC-13E26148C41E}" destId="{301447B8-1402-472E-9BBB-0CFB626EEE4F}" srcOrd="0" destOrd="0" presId="urn:microsoft.com/office/officeart/2008/layout/AlternatingHexagons"/>
    <dgm:cxn modelId="{0A374064-163F-4194-B528-7200D64EAAEF}" type="presParOf" srcId="{301447B8-1402-472E-9BBB-0CFB626EEE4F}" destId="{CDFA0240-EDD2-4AD2-B73B-786BE39AC754}" srcOrd="0" destOrd="0" presId="urn:microsoft.com/office/officeart/2008/layout/AlternatingHexagons"/>
    <dgm:cxn modelId="{368B75E8-A61C-4E85-9B3C-1DCD9B7AB5AF}" type="presParOf" srcId="{301447B8-1402-472E-9BBB-0CFB626EEE4F}" destId="{62D1F47E-13DF-413D-A271-B8E8848B2544}" srcOrd="1" destOrd="0" presId="urn:microsoft.com/office/officeart/2008/layout/AlternatingHexagons"/>
    <dgm:cxn modelId="{4904C62A-ABCF-4608-B71E-27A202FCDA37}" type="presParOf" srcId="{301447B8-1402-472E-9BBB-0CFB626EEE4F}" destId="{AE9A73FE-5032-4184-836C-29735E3FD871}" srcOrd="2" destOrd="0" presId="urn:microsoft.com/office/officeart/2008/layout/AlternatingHexagons"/>
    <dgm:cxn modelId="{79C7DDC4-D826-402D-BC1B-96F93A30292C}" type="presParOf" srcId="{301447B8-1402-472E-9BBB-0CFB626EEE4F}" destId="{43E90DB5-7D29-47A0-A126-288EA1BFF891}" srcOrd="3" destOrd="0" presId="urn:microsoft.com/office/officeart/2008/layout/AlternatingHexagons"/>
    <dgm:cxn modelId="{2D7FDAE6-46C7-4A59-B32D-BAA0EC41869B}" type="presParOf" srcId="{301447B8-1402-472E-9BBB-0CFB626EEE4F}" destId="{21A6F7DD-17F0-40B1-9FA4-09D3B48545E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A0240-EDD2-4AD2-B73B-786BE39AC754}">
      <dsp:nvSpPr>
        <dsp:cNvPr id="0" name=""/>
        <dsp:cNvSpPr/>
      </dsp:nvSpPr>
      <dsp:spPr>
        <a:xfrm rot="5400000">
          <a:off x="2559050" y="595954"/>
          <a:ext cx="3253519" cy="28321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bg1"/>
              </a:solidFill>
            </a:rPr>
            <a:t>К</a:t>
          </a:r>
          <a:r>
            <a:rPr lang="ru-RU" sz="1800" kern="1200" dirty="0" smtClean="0">
              <a:solidFill>
                <a:schemeClr val="bg1"/>
              </a:solidFill>
            </a:rPr>
            <a:t>оммерческий подход к написанию кода</a:t>
          </a:r>
          <a:endParaRPr lang="ru-RU" sz="1800" kern="1200" dirty="0">
            <a:solidFill>
              <a:schemeClr val="bg1"/>
            </a:solidFill>
          </a:endParaRPr>
        </a:p>
      </dsp:txBody>
      <dsp:txXfrm rot="-5400000">
        <a:off x="3211192" y="892411"/>
        <a:ext cx="1949235" cy="2239241"/>
      </dsp:txXfrm>
    </dsp:sp>
    <dsp:sp modelId="{62D1F47E-13DF-413D-A271-B8E8848B2544}">
      <dsp:nvSpPr>
        <dsp:cNvPr id="0" name=""/>
        <dsp:cNvSpPr/>
      </dsp:nvSpPr>
      <dsp:spPr>
        <a:xfrm>
          <a:off x="5712944" y="1019701"/>
          <a:ext cx="3351048" cy="1966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</a:t>
          </a:r>
          <a:r>
            <a:rPr lang="en-US" sz="2000" kern="1200" dirty="0" smtClean="0"/>
            <a:t>ep8</a:t>
          </a:r>
          <a:endParaRPr lang="ru-RU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</a:t>
          </a:r>
          <a:r>
            <a:rPr lang="en-US" sz="2000" kern="1200" dirty="0" smtClean="0"/>
            <a:t>yCharm</a:t>
          </a:r>
          <a:endParaRPr lang="ru-RU" sz="2000" kern="1200" dirty="0" smtClean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К</a:t>
          </a:r>
          <a:r>
            <a:rPr lang="ru-RU" sz="2000" kern="1200" dirty="0" smtClean="0"/>
            <a:t>онтроль версионности</a:t>
          </a:r>
          <a:endParaRPr lang="ru-RU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Д</a:t>
          </a:r>
          <a:r>
            <a:rPr lang="ru-RU" sz="2000" kern="1200" dirty="0" smtClean="0"/>
            <a:t>иаграммы классов</a:t>
          </a:r>
          <a:endParaRPr lang="ru-RU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/>
            <a:t>С</a:t>
          </a:r>
          <a:r>
            <a:rPr lang="ru-RU" sz="2000" kern="1200" dirty="0" smtClean="0"/>
            <a:t>хемы компоновки</a:t>
          </a:r>
          <a:endParaRPr lang="ru-RU" sz="2000" kern="1200" dirty="0"/>
        </a:p>
      </dsp:txBody>
      <dsp:txXfrm>
        <a:off x="5712944" y="1019701"/>
        <a:ext cx="3351048" cy="1966849"/>
      </dsp:txXfrm>
    </dsp:sp>
    <dsp:sp modelId="{21A6F7DD-17F0-40B1-9FA4-09D3B48545E4}">
      <dsp:nvSpPr>
        <dsp:cNvPr id="0" name=""/>
        <dsp:cNvSpPr/>
      </dsp:nvSpPr>
      <dsp:spPr>
        <a:xfrm rot="5400000">
          <a:off x="333224" y="986773"/>
          <a:ext cx="2454192" cy="208318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 rot="-5400000">
        <a:off x="839681" y="1179386"/>
        <a:ext cx="1441277" cy="1697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60724" y="2141620"/>
            <a:ext cx="4970705" cy="1029680"/>
          </a:xfrm>
        </p:spPr>
        <p:txBody>
          <a:bodyPr/>
          <a:lstStyle/>
          <a:p>
            <a:r>
              <a:rPr lang="ru-RU" b="1" dirty="0" smtClean="0"/>
              <a:t>Танки</a:t>
            </a:r>
            <a:r>
              <a:rPr lang="ru-RU" dirty="0"/>
              <a:t> </a:t>
            </a:r>
            <a:r>
              <a:rPr lang="ru-RU" b="1" dirty="0" smtClean="0"/>
              <a:t>90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60724" y="3364665"/>
            <a:ext cx="6275844" cy="790240"/>
          </a:xfrm>
        </p:spPr>
        <p:txBody>
          <a:bodyPr>
            <a:normAutofit fontScale="92500"/>
          </a:bodyPr>
          <a:lstStyle/>
          <a:p>
            <a:r>
              <a:rPr lang="ru-RU" b="1" dirty="0" smtClean="0"/>
              <a:t>Абитуриент: А</a:t>
            </a:r>
            <a:r>
              <a:rPr lang="ru-RU" dirty="0" smtClean="0"/>
              <a:t>кимов </a:t>
            </a:r>
            <a:r>
              <a:rPr lang="ru-RU" b="1" dirty="0" smtClean="0"/>
              <a:t>В</a:t>
            </a:r>
            <a:r>
              <a:rPr lang="ru-RU" dirty="0" smtClean="0"/>
              <a:t>ладислав </a:t>
            </a:r>
            <a:r>
              <a:rPr lang="ru-RU" b="1" dirty="0" smtClean="0"/>
              <a:t>Е</a:t>
            </a:r>
            <a:r>
              <a:rPr lang="ru-RU" dirty="0" smtClean="0"/>
              <a:t>вгеньевич</a:t>
            </a:r>
          </a:p>
          <a:p>
            <a:r>
              <a:rPr lang="ru-RU" b="1" dirty="0" smtClean="0"/>
              <a:t>Руководитель:</a:t>
            </a:r>
            <a:r>
              <a:rPr lang="ru-RU" dirty="0" smtClean="0"/>
              <a:t> </a:t>
            </a:r>
            <a:r>
              <a:rPr lang="ru-RU" b="1" dirty="0" smtClean="0"/>
              <a:t>П</a:t>
            </a:r>
            <a:r>
              <a:rPr lang="ru-RU" dirty="0" smtClean="0"/>
              <a:t>ономарев </a:t>
            </a:r>
            <a:r>
              <a:rPr lang="ru-RU" b="1" dirty="0" smtClean="0"/>
              <a:t>А</a:t>
            </a:r>
            <a:r>
              <a:rPr lang="ru-RU" dirty="0" smtClean="0"/>
              <a:t>ндрей </a:t>
            </a:r>
            <a:r>
              <a:rPr lang="ru-RU" b="1" dirty="0" smtClean="0"/>
              <a:t>Д</a:t>
            </a:r>
            <a:r>
              <a:rPr lang="ru-RU" dirty="0" smtClean="0"/>
              <a:t>митриевич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6650">
            <a:off x="8641783" y="2099587"/>
            <a:ext cx="2143424" cy="2143424"/>
          </a:xfrm>
          <a:prstGeom prst="rect">
            <a:avLst/>
          </a:prstGeom>
        </p:spPr>
      </p:pic>
      <p:sp>
        <p:nvSpPr>
          <p:cNvPr id="5" name="Блок-схема: память с прямым доступом 4"/>
          <p:cNvSpPr/>
          <p:nvPr/>
        </p:nvSpPr>
        <p:spPr>
          <a:xfrm>
            <a:off x="-359229" y="2334985"/>
            <a:ext cx="1919953" cy="7756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388905" y="5991727"/>
            <a:ext cx="130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2024 г.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9274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8720" y="1396840"/>
            <a:ext cx="4607379" cy="1453768"/>
          </a:xfrm>
        </p:spPr>
        <p:txBody>
          <a:bodyPr/>
          <a:lstStyle/>
          <a:p>
            <a:pPr algn="ctr"/>
            <a:r>
              <a:rPr lang="ru-RU" b="1" dirty="0" smtClean="0"/>
              <a:t>Перспективы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30" y="255578"/>
            <a:ext cx="3587584" cy="373629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51" y="3207796"/>
            <a:ext cx="304923" cy="3049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10" y="5089009"/>
            <a:ext cx="304923" cy="3049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47" y="1172288"/>
            <a:ext cx="468210" cy="468210"/>
          </a:xfrm>
          <a:prstGeom prst="rect">
            <a:avLst/>
          </a:prstGeom>
        </p:spPr>
      </p:pic>
      <p:sp>
        <p:nvSpPr>
          <p:cNvPr id="9" name="Круговая 8"/>
          <p:cNvSpPr/>
          <p:nvPr/>
        </p:nvSpPr>
        <p:spPr>
          <a:xfrm rot="5400000">
            <a:off x="6264404" y="1487774"/>
            <a:ext cx="734786" cy="746319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Круговая 9"/>
          <p:cNvSpPr/>
          <p:nvPr/>
        </p:nvSpPr>
        <p:spPr>
          <a:xfrm rot="16200000">
            <a:off x="9801941" y="1989126"/>
            <a:ext cx="746320" cy="750591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6" y="4394263"/>
            <a:ext cx="3050571" cy="235760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79" y="3833714"/>
            <a:ext cx="6523460" cy="25105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389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6614" y="923359"/>
            <a:ext cx="8109857" cy="1293028"/>
          </a:xfrm>
        </p:spPr>
        <p:txBody>
          <a:bodyPr/>
          <a:lstStyle/>
          <a:p>
            <a:pPr algn="ctr"/>
            <a:r>
              <a:rPr lang="ru-RU" b="1" dirty="0" smtClean="0"/>
              <a:t>Спасибо за внимание!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0" y="5761027"/>
            <a:ext cx="304923" cy="3049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54" y="4485853"/>
            <a:ext cx="304923" cy="3049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78" y="2516838"/>
            <a:ext cx="304923" cy="3049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506">
            <a:off x="1492926" y="2574349"/>
            <a:ext cx="2143424" cy="214342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84471" y="3169786"/>
            <a:ext cx="4009686" cy="938562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6000" b="1" dirty="0" smtClean="0"/>
              <a:t>Танки 90</a:t>
            </a:r>
            <a:endParaRPr lang="ru-RU" sz="6000" b="1" dirty="0"/>
          </a:p>
        </p:txBody>
      </p:sp>
      <p:sp>
        <p:nvSpPr>
          <p:cNvPr id="9" name="Блок-схема: память с прямым доступом 8"/>
          <p:cNvSpPr/>
          <p:nvPr/>
        </p:nvSpPr>
        <p:spPr>
          <a:xfrm rot="10800000">
            <a:off x="10394156" y="3252068"/>
            <a:ext cx="2227829" cy="774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5560145" y="4190629"/>
            <a:ext cx="6527581" cy="8711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/>
              <a:t>Абитуриент: А</a:t>
            </a:r>
            <a:r>
              <a:rPr lang="ru-RU" dirty="0" smtClean="0"/>
              <a:t>кимов </a:t>
            </a:r>
            <a:r>
              <a:rPr lang="ru-RU" b="1" dirty="0" smtClean="0"/>
              <a:t>В</a:t>
            </a:r>
            <a:r>
              <a:rPr lang="ru-RU" dirty="0" smtClean="0"/>
              <a:t>ладислав </a:t>
            </a:r>
            <a:r>
              <a:rPr lang="ru-RU" b="1" dirty="0" smtClean="0"/>
              <a:t>Е</a:t>
            </a:r>
            <a:r>
              <a:rPr lang="ru-RU" dirty="0" smtClean="0"/>
              <a:t>вгеньевич</a:t>
            </a:r>
          </a:p>
          <a:p>
            <a:pPr marL="0" indent="0">
              <a:buNone/>
            </a:pPr>
            <a:r>
              <a:rPr lang="ru-RU" b="1" dirty="0" smtClean="0"/>
              <a:t>Руководитель:</a:t>
            </a:r>
            <a:r>
              <a:rPr lang="ru-RU" dirty="0" smtClean="0"/>
              <a:t> </a:t>
            </a:r>
            <a:r>
              <a:rPr lang="ru-RU" b="1" dirty="0" smtClean="0"/>
              <a:t>П</a:t>
            </a:r>
            <a:r>
              <a:rPr lang="ru-RU" dirty="0" smtClean="0"/>
              <a:t>ономарев </a:t>
            </a:r>
            <a:r>
              <a:rPr lang="ru-RU" b="1" dirty="0" smtClean="0"/>
              <a:t>А</a:t>
            </a:r>
            <a:r>
              <a:rPr lang="ru-RU" dirty="0" smtClean="0"/>
              <a:t>ндрей </a:t>
            </a:r>
            <a:r>
              <a:rPr lang="ru-RU" b="1" dirty="0" smtClean="0"/>
              <a:t>Д</a:t>
            </a:r>
            <a:r>
              <a:rPr lang="ru-RU" dirty="0" smtClean="0"/>
              <a:t>митриевич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9507829" y="6000310"/>
            <a:ext cx="177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2024 г.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661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2" y="1794042"/>
            <a:ext cx="5185359" cy="3889020"/>
          </a:xfr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81" y="1794042"/>
            <a:ext cx="4851171" cy="389314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1693">
            <a:off x="3838152" y="6072835"/>
            <a:ext cx="403455" cy="4034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2992">
            <a:off x="9963124" y="647833"/>
            <a:ext cx="452522" cy="4525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1562">
            <a:off x="1210182" y="1346675"/>
            <a:ext cx="356974" cy="3569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6452">
            <a:off x="4305860" y="631191"/>
            <a:ext cx="471419" cy="4714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736">
            <a:off x="10785671" y="6272383"/>
            <a:ext cx="393530" cy="3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5712959" y="1918679"/>
            <a:ext cx="849086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535386" y="1760054"/>
            <a:ext cx="1204232" cy="55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181698"/>
              </p:ext>
            </p:extLst>
          </p:nvPr>
        </p:nvGraphicFramePr>
        <p:xfrm>
          <a:off x="0" y="2833875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Круговая 4"/>
          <p:cNvSpPr/>
          <p:nvPr/>
        </p:nvSpPr>
        <p:spPr>
          <a:xfrm rot="10800000">
            <a:off x="8515350" y="1347432"/>
            <a:ext cx="832757" cy="791936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4" y="657459"/>
            <a:ext cx="2273514" cy="252243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78" y="2580564"/>
            <a:ext cx="2412239" cy="331462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33157" y="1621478"/>
            <a:ext cx="5412921" cy="827662"/>
          </a:xfrm>
        </p:spPr>
        <p:txBody>
          <a:bodyPr/>
          <a:lstStyle/>
          <a:p>
            <a:pPr algn="ctr"/>
            <a:r>
              <a:rPr lang="ru-RU" b="1" dirty="0" smtClean="0"/>
              <a:t>Исследование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791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932121" y="1299411"/>
            <a:ext cx="7030026" cy="541421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7617" y="448996"/>
            <a:ext cx="7416753" cy="687788"/>
          </a:xfrm>
        </p:spPr>
        <p:txBody>
          <a:bodyPr/>
          <a:lstStyle/>
          <a:p>
            <a:pPr algn="ctr"/>
            <a:r>
              <a:rPr lang="ru-RU" b="1" dirty="0" smtClean="0"/>
              <a:t>Диаграмма классов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2247878"/>
            <a:ext cx="370896" cy="3708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52" y="2794885"/>
            <a:ext cx="304843" cy="3048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7" y="3480685"/>
            <a:ext cx="426691" cy="4266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1795752"/>
            <a:ext cx="472551" cy="4725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29" y="3175842"/>
            <a:ext cx="304843" cy="3048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68" y="5921807"/>
            <a:ext cx="299380" cy="2993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86" y="5007407"/>
            <a:ext cx="411165" cy="4111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1" y="3999821"/>
            <a:ext cx="412819" cy="41281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3" y="4295574"/>
            <a:ext cx="304843" cy="30484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0" y="4073978"/>
            <a:ext cx="338661" cy="33866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04" y="5388427"/>
            <a:ext cx="304843" cy="30484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2" y="5330035"/>
            <a:ext cx="515145" cy="51514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321" y="4600417"/>
            <a:ext cx="525214" cy="52521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89934" y="2607343"/>
            <a:ext cx="522515" cy="522515"/>
          </a:xfrm>
          <a:prstGeom prst="rect">
            <a:avLst/>
          </a:prstGeom>
        </p:spPr>
      </p:pic>
      <p:pic>
        <p:nvPicPr>
          <p:cNvPr id="20" name="Объект 19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22" y="1564422"/>
            <a:ext cx="6651961" cy="4870797"/>
          </a:xfrm>
        </p:spPr>
      </p:pic>
    </p:spTree>
    <p:extLst>
      <p:ext uri="{BB962C8B-B14F-4D97-AF65-F5344CB8AC3E}">
        <p14:creationId xmlns:p14="http://schemas.microsoft.com/office/powerpoint/2010/main" val="266979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3296605" y="1307065"/>
            <a:ext cx="4637177" cy="5434260"/>
          </a:xfrm>
          <a:prstGeom prst="roundRect">
            <a:avLst/>
          </a:prstGeom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69957" y="158871"/>
            <a:ext cx="4451032" cy="1148194"/>
          </a:xfrm>
        </p:spPr>
        <p:txBody>
          <a:bodyPr/>
          <a:lstStyle/>
          <a:p>
            <a:pPr algn="ctr"/>
            <a:r>
              <a:rPr lang="ru-RU" b="1" dirty="0" smtClean="0"/>
              <a:t>Разработка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989" y="4870008"/>
            <a:ext cx="2498371" cy="116410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8" y="4580021"/>
            <a:ext cx="2538754" cy="16064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Круговая 6"/>
          <p:cNvSpPr/>
          <p:nvPr/>
        </p:nvSpPr>
        <p:spPr>
          <a:xfrm rot="16200000">
            <a:off x="8446168" y="482782"/>
            <a:ext cx="972000" cy="9720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68" y="2050185"/>
            <a:ext cx="2741329" cy="15738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1" y="1863492"/>
            <a:ext cx="2123017" cy="1342211"/>
          </a:xfrm>
          <a:ln w="25400"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31" y="3235069"/>
            <a:ext cx="304923" cy="3049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34" y="854425"/>
            <a:ext cx="304923" cy="3049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68" y="6099949"/>
            <a:ext cx="413315" cy="41331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17" y="1604211"/>
            <a:ext cx="4318312" cy="49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0919" y="1577732"/>
            <a:ext cx="2473311" cy="750787"/>
          </a:xfrm>
        </p:spPr>
        <p:txBody>
          <a:bodyPr/>
          <a:lstStyle/>
          <a:p>
            <a:pPr algn="ctr"/>
            <a:r>
              <a:rPr lang="ru-RU" b="1" dirty="0" smtClean="0"/>
              <a:t>Меню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6" y="1953126"/>
            <a:ext cx="3279380" cy="2594810"/>
          </a:xfr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3" y="1848853"/>
            <a:ext cx="3520699" cy="2803357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44" y="3497180"/>
            <a:ext cx="3587260" cy="286351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24" y="4761856"/>
            <a:ext cx="334161" cy="3341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26" y="5906954"/>
            <a:ext cx="304923" cy="3049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2" y="5096017"/>
            <a:ext cx="473529" cy="4735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66" y="753774"/>
            <a:ext cx="304923" cy="304923"/>
          </a:xfrm>
          <a:prstGeom prst="rect">
            <a:avLst/>
          </a:prstGeom>
        </p:spPr>
      </p:pic>
      <p:sp>
        <p:nvSpPr>
          <p:cNvPr id="3" name="Круговая 2"/>
          <p:cNvSpPr/>
          <p:nvPr/>
        </p:nvSpPr>
        <p:spPr>
          <a:xfrm rot="10800000">
            <a:off x="6389700" y="1281792"/>
            <a:ext cx="824530" cy="826455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" b="923"/>
          <a:stretch/>
        </p:blipFill>
        <p:spPr>
          <a:xfrm>
            <a:off x="2137442" y="139555"/>
            <a:ext cx="8322011" cy="656604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1900" y="2632765"/>
            <a:ext cx="3096124" cy="1293028"/>
          </a:xfrm>
        </p:spPr>
        <p:txBody>
          <a:bodyPr/>
          <a:lstStyle/>
          <a:p>
            <a:pPr algn="ctr"/>
            <a:r>
              <a:rPr lang="ru-RU" b="1" dirty="0" smtClean="0"/>
              <a:t>Про игру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1730" r="-2659" b="65484"/>
          <a:stretch/>
        </p:blipFill>
        <p:spPr>
          <a:xfrm rot="5400000">
            <a:off x="11181662" y="2463626"/>
            <a:ext cx="926790" cy="945715"/>
          </a:xfrm>
          <a:ln w="31750"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10567486" y="4696430"/>
            <a:ext cx="1143160" cy="1403513"/>
          </a:xfrm>
          <a:prstGeom prst="rect">
            <a:avLst/>
          </a:prstGeom>
          <a:ln w="31750"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20658" r="13717" b="11982"/>
          <a:stretch/>
        </p:blipFill>
        <p:spPr>
          <a:xfrm>
            <a:off x="303510" y="3616016"/>
            <a:ext cx="1533585" cy="907446"/>
          </a:xfrm>
          <a:prstGeom prst="rect">
            <a:avLst/>
          </a:prstGeom>
          <a:ln w="31750">
            <a:noFill/>
          </a:ln>
        </p:spPr>
      </p:pic>
      <p:sp>
        <p:nvSpPr>
          <p:cNvPr id="3" name="Хорда 2"/>
          <p:cNvSpPr/>
          <p:nvPr/>
        </p:nvSpPr>
        <p:spPr>
          <a:xfrm rot="17531268">
            <a:off x="7213187" y="3290768"/>
            <a:ext cx="700329" cy="716748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60" y="884393"/>
            <a:ext cx="1908963" cy="2102132"/>
          </a:xfrm>
          <a:prstGeom prst="rect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36" y="4947982"/>
            <a:ext cx="705874" cy="7058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06" y="4922922"/>
            <a:ext cx="705874" cy="7058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17" y="4947982"/>
            <a:ext cx="705875" cy="70587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165993" y="4922922"/>
            <a:ext cx="746510" cy="820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76" y="4947982"/>
            <a:ext cx="705874" cy="7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2041" y="283899"/>
            <a:ext cx="5955632" cy="1006643"/>
          </a:xfrm>
        </p:spPr>
        <p:txBody>
          <a:bodyPr/>
          <a:lstStyle/>
          <a:p>
            <a:pPr algn="ctr"/>
            <a:r>
              <a:rPr lang="ru-RU" b="1" dirty="0" smtClean="0"/>
              <a:t>Генерация карт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8" y="113656"/>
            <a:ext cx="2770418" cy="30689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63" y="885479"/>
            <a:ext cx="2980903" cy="22970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93" y="1404465"/>
            <a:ext cx="3289594" cy="255502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06" y="4314043"/>
            <a:ext cx="3752993" cy="241307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4" y="4672281"/>
            <a:ext cx="6146044" cy="205483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81" y="3574750"/>
            <a:ext cx="5378185" cy="212494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15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8290" y="677025"/>
            <a:ext cx="5875420" cy="815774"/>
          </a:xfrm>
        </p:spPr>
        <p:txBody>
          <a:bodyPr/>
          <a:lstStyle/>
          <a:p>
            <a:pPr algn="ctr"/>
            <a:r>
              <a:rPr lang="ru-RU" b="1" dirty="0" smtClean="0"/>
              <a:t>Игровой процесс</a:t>
            </a:r>
            <a:endParaRPr lang="ru-RU" b="1" dirty="0"/>
          </a:p>
        </p:txBody>
      </p:sp>
      <p:pic>
        <p:nvPicPr>
          <p:cNvPr id="4" name="v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143" y="1800894"/>
            <a:ext cx="7154863" cy="402431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9" y="1495971"/>
            <a:ext cx="304923" cy="3049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80" y="1495971"/>
            <a:ext cx="304923" cy="3049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4" y="5273779"/>
            <a:ext cx="304923" cy="3049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69" y="2739127"/>
            <a:ext cx="304923" cy="3049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877" y="5508487"/>
            <a:ext cx="381062" cy="381062"/>
          </a:xfrm>
          <a:prstGeom prst="rect">
            <a:avLst/>
          </a:prstGeom>
        </p:spPr>
      </p:pic>
      <p:sp>
        <p:nvSpPr>
          <p:cNvPr id="10" name="Хорда 9"/>
          <p:cNvSpPr/>
          <p:nvPr/>
        </p:nvSpPr>
        <p:spPr>
          <a:xfrm rot="6783012">
            <a:off x="7246786" y="275453"/>
            <a:ext cx="800970" cy="795829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3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831</TotalTime>
  <Words>59</Words>
  <Application>Microsoft Office PowerPoint</Application>
  <PresentationFormat>Широкоэкранный</PresentationFormat>
  <Paragraphs>23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След самолета</vt:lpstr>
      <vt:lpstr>Танки 90</vt:lpstr>
      <vt:lpstr>Презентация PowerPoint</vt:lpstr>
      <vt:lpstr>Исследование</vt:lpstr>
      <vt:lpstr>Диаграмма классов</vt:lpstr>
      <vt:lpstr>Разработка</vt:lpstr>
      <vt:lpstr>Меню</vt:lpstr>
      <vt:lpstr>Про игру</vt:lpstr>
      <vt:lpstr>Генерация карт</vt:lpstr>
      <vt:lpstr>Игровой процесс</vt:lpstr>
      <vt:lpstr>Перспективы</vt:lpstr>
      <vt:lpstr>Спасибо за внимание!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 Akimov</dc:creator>
  <cp:lastModifiedBy>Vlad Akimov</cp:lastModifiedBy>
  <cp:revision>44</cp:revision>
  <dcterms:created xsi:type="dcterms:W3CDTF">2023-12-24T18:38:17Z</dcterms:created>
  <dcterms:modified xsi:type="dcterms:W3CDTF">2024-03-26T20:16:55Z</dcterms:modified>
</cp:coreProperties>
</file>